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8" r:id="rId2"/>
    <p:sldId id="266" r:id="rId3"/>
    <p:sldId id="265" r:id="rId4"/>
    <p:sldId id="276" r:id="rId5"/>
    <p:sldId id="268" r:id="rId6"/>
    <p:sldId id="269" r:id="rId7"/>
    <p:sldId id="271" r:id="rId8"/>
    <p:sldId id="272" r:id="rId9"/>
    <p:sldId id="273" r:id="rId10"/>
    <p:sldId id="27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25E5076-3810-47DD-B79F-674D7AD40C0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16" autoAdjust="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0FB670-7427-4185-8511-6F36A01430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ED473D-6081-4804-9B28-4FA7D2C383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9C193-D30F-4B7A-8956-32E4F6D9D2C9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B68452-BA11-400A-8E67-C003922CC3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90A332-336E-4B1B-9128-655A1F9DB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948B1-B6D3-4578-932F-6AE7124E5E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1354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6AC78B-5884-4D24-983C-916233003E85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AB528-7684-4A37-99F6-46340DCC2B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881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 userDrawn="1"/>
        </p:nvSpPr>
        <p:spPr bwMode="auto">
          <a:xfrm>
            <a:off x="11784011" y="34513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8819" y="2270908"/>
            <a:ext cx="7034362" cy="2188992"/>
          </a:xfrm>
        </p:spPr>
        <p:txBody>
          <a:bodyPr anchor="ctr" anchorCtr="0">
            <a:noAutofit/>
          </a:bodyPr>
          <a:lstStyle>
            <a:lvl1pPr algn="ctr">
              <a:lnSpc>
                <a:spcPct val="85000"/>
              </a:lnSpc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6793" y="5024051"/>
            <a:ext cx="7034362" cy="1052898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84338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35A1469-2D5F-4CF6-9A65-876A4BCDDACA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15066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72151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1549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60054D9-7800-4106-9C2D-E383D9D6A16D}"/>
              </a:ext>
            </a:extLst>
          </p:cNvPr>
          <p:cNvSpPr/>
          <p:nvPr userDrawn="1"/>
        </p:nvSpPr>
        <p:spPr>
          <a:xfrm>
            <a:off x="6901869" y="0"/>
            <a:ext cx="529336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EBBCD-CBA1-4D0B-806D-FC14D8656200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146659" y="688779"/>
            <a:ext cx="5746376" cy="522307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7213600" y="280278"/>
            <a:ext cx="4641006" cy="2397608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Freeform 6" title="Page Number Shape">
            <a:extLst>
              <a:ext uri="{FF2B5EF4-FFF2-40B4-BE49-F238E27FC236}">
                <a16:creationId xmlns:a16="http://schemas.microsoft.com/office/drawing/2014/main" id="{B162E9BD-1CEB-41D5-8DEB-7C5EDF3B01C3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6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6767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1651A72-6E17-4CF4-8218-285FCAC88EC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181600" y="557784"/>
            <a:ext cx="6248400" cy="2307964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2A31231-1080-4CC0-9896-EF779EE27CB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65121" y="2950589"/>
            <a:ext cx="6188679" cy="2563243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0327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952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2D3B-BB2C-4EA8-8616-6D874F8BB777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99539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E975-0B6B-4B58-A4AA-C8F33B87478E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40368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E975-0B6B-4B58-A4AA-C8F33B87478E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B3A5F786-D848-499D-B37D-96CF11DE9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55480"/>
            <a:ext cx="6246812" cy="530557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7262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0CEE1DAB-B868-4EEB-BD54-B9BAB6F58361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1377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88A9-102E-4111-86E0-D51E9CB704AA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6993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7877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6BD67-B37A-4DEF-9054-A91A6B18355E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2001" y="2981325"/>
            <a:ext cx="1866900" cy="2828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E983FCBB-03A1-486A-BDE2-92BD88EA0FC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729006" y="2981325"/>
            <a:ext cx="1866900" cy="2828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1365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3432B8B-A85D-47CE-98BC-3DF0B2F26AF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5400" y="431747"/>
            <a:ext cx="5105400" cy="68463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088800" y="1468316"/>
            <a:ext cx="4831664" cy="3865070"/>
          </a:xfrm>
        </p:spPr>
        <p:txBody>
          <a:bodyPr anchor="ctr" anchorCtr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35B7-901B-460F-BE63-E630BF7AD92D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416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762000" y="305678"/>
            <a:ext cx="10667998" cy="1002422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01C1E-44EC-4ED6-87AC-7B26C9BC7568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1999" y="2443527"/>
            <a:ext cx="3348000" cy="22916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Freeform 6" title="Page Number Shape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AF3C3132-3E24-455C-9341-F3767C087D5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421999" y="2443527"/>
            <a:ext cx="3348000" cy="22916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81999" y="2443527"/>
            <a:ext cx="3348000" cy="22916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78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C8E5ED0-7922-414F-9B0F-CA82F0A3C660}"/>
              </a:ext>
            </a:extLst>
          </p:cNvPr>
          <p:cNvSpPr/>
          <p:nvPr userDrawn="1"/>
        </p:nvSpPr>
        <p:spPr>
          <a:xfrm>
            <a:off x="0" y="1540330"/>
            <a:ext cx="12192000" cy="47156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8571" y="6314440"/>
            <a:ext cx="3814856" cy="365125"/>
          </a:xfrm>
        </p:spPr>
        <p:txBody>
          <a:bodyPr/>
          <a:lstStyle/>
          <a:p>
            <a:fld id="{4AE13B8D-7A39-483F-9092-AB66B2338492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1999" y="2875327"/>
            <a:ext cx="3348000" cy="2291676"/>
          </a:xfrm>
        </p:spPr>
        <p:txBody>
          <a:bodyPr anchor="ctr" anchorCtr="0"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Freeform 6" title="Page Number Shape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81999" y="2875327"/>
            <a:ext cx="3348000" cy="2291676"/>
          </a:xfrm>
        </p:spPr>
        <p:txBody>
          <a:bodyPr anchor="ctr" anchorCtr="0"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C76CE-242A-40DC-B9BA-9F6CD2FEB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761999" y="280278"/>
            <a:ext cx="10676571" cy="1002422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689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352848"/>
            <a:ext cx="10667998" cy="1002422"/>
          </a:xfrm>
        </p:spPr>
        <p:txBody>
          <a:bodyPr anchor="ctr" anchorCtr="0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848724" y="1534886"/>
            <a:ext cx="2581273" cy="427536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B421F-7852-47A7-8672-3F4B3DC607FF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2000" y="1534886"/>
            <a:ext cx="7829550" cy="427536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747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right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4768376-ED37-468E-9A28-4A8C73222CFB}"/>
              </a:ext>
            </a:extLst>
          </p:cNvPr>
          <p:cNvSpPr/>
          <p:nvPr userDrawn="1"/>
        </p:nvSpPr>
        <p:spPr>
          <a:xfrm>
            <a:off x="5263637" y="0"/>
            <a:ext cx="692836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CE990-BAB9-4562-95E3-50660C2796F3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DEDD3AEB-5731-4BFB-B455-2CAA76BB8C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22695" y="358646"/>
            <a:ext cx="5505450" cy="5896056"/>
          </a:xfrm>
        </p:spPr>
        <p:txBody>
          <a:bodyPr anchor="ctr" anchorCtr="0">
            <a:normAutofit/>
          </a:bodyPr>
          <a:lstStyle>
            <a:lvl1pPr>
              <a:defRPr sz="2800"/>
            </a:lvl1pPr>
          </a:lstStyle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noProof="0">
                <a:cs typeface="Segoe UI" panose="020B0502040204020203" pitchFamily="34" charset="0"/>
              </a:rPr>
              <a:t>Edit Master text styles</a:t>
            </a:r>
          </a:p>
        </p:txBody>
      </p:sp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F054F317-CFFE-48EF-91D4-872C9FE7043D}"/>
              </a:ext>
            </a:extLst>
          </p:cNvPr>
          <p:cNvSpPr/>
          <p:nvPr userDrawn="1"/>
        </p:nvSpPr>
        <p:spPr bwMode="auto">
          <a:xfrm>
            <a:off x="11793378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D58896D-DB7B-49E4-87EC-67CEAB2EF5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70" y="548792"/>
            <a:ext cx="3833906" cy="495249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1192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gradFill flip="none" rotWithShape="1">
          <a:gsLst>
            <a:gs pos="0">
              <a:srgbClr val="82A3AC"/>
            </a:gs>
            <a:gs pos="46000">
              <a:srgbClr val="5B7177"/>
            </a:gs>
            <a:gs pos="0">
              <a:schemeClr val="bg1">
                <a:alpha val="99000"/>
                <a:lumMod val="10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9E139DA8-D636-4336-B416-25DD0050B639}" type="datetime8">
              <a:rPr lang="en-US" noProof="0" smtClean="0"/>
              <a:t>12/12/2022 1:54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87179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87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7" r:id="rId5"/>
    <p:sldLayoutId id="2147483674" r:id="rId6"/>
    <p:sldLayoutId id="2147483679" r:id="rId7"/>
    <p:sldLayoutId id="2147483678" r:id="rId8"/>
    <p:sldLayoutId id="2147483676" r:id="rId9"/>
    <p:sldLayoutId id="2147483675" r:id="rId10"/>
    <p:sldLayoutId id="2147483665" r:id="rId11"/>
    <p:sldLayoutId id="2147483682" r:id="rId12"/>
    <p:sldLayoutId id="2147483681" r:id="rId13"/>
    <p:sldLayoutId id="2147483667" r:id="rId14"/>
    <p:sldLayoutId id="2147483668" r:id="rId15"/>
    <p:sldLayoutId id="2147483680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2000">
              <a:srgbClr val="82A3AC"/>
            </a:gs>
            <a:gs pos="46000">
              <a:srgbClr val="5B7177"/>
            </a:gs>
            <a:gs pos="0">
              <a:schemeClr val="bg1">
                <a:alpha val="99000"/>
                <a:lumMod val="10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acher">
            <a:extLst>
              <a:ext uri="{FF2B5EF4-FFF2-40B4-BE49-F238E27FC236}">
                <a16:creationId xmlns:a16="http://schemas.microsoft.com/office/drawing/2014/main" id="{55999741-3CB0-4E9F-9B1F-47F7BDC2D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76" y="0"/>
            <a:ext cx="12240000" cy="69066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78B3CD-9828-4280-95EC-5F9D73400FF8}"/>
              </a:ext>
            </a:extLst>
          </p:cNvPr>
          <p:cNvSpPr>
            <a:spLocks noGrp="1"/>
          </p:cNvSpPr>
          <p:nvPr>
            <p:ph type="ctrTitle"/>
          </p:nvPr>
        </p:nvSpPr>
        <p:spPr bwMode="white"/>
        <p:txBody>
          <a:bodyPr/>
          <a:lstStyle/>
          <a:p>
            <a:r>
              <a:rPr lang="en-US" sz="8000" dirty="0">
                <a:solidFill>
                  <a:schemeClr val="tx1"/>
                </a:solidFill>
              </a:rPr>
              <a:t>COAL LAB PROJECT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9A3178-CB65-4687-BC8A-DBB6F3C6EF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1"/>
                </a:solidFill>
                <a:cs typeface="Segoe UI" panose="020B0502040204020203" pitchFamily="34" charset="0"/>
              </a:rPr>
              <a:t>SNAKE GAME</a:t>
            </a:r>
          </a:p>
        </p:txBody>
      </p:sp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192D9B22-CA63-4CDB-8957-40947F45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1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8C1723-6BE3-4292-90F2-43C7A22F5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2407627" y="1184031"/>
            <a:ext cx="7376746" cy="4149970"/>
            <a:chOff x="2989385" y="1679331"/>
            <a:chExt cx="7376746" cy="2681654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FF9A4E4-33FF-4BA5-9A1C-6E8B73621BEB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7376746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9168D7F-9049-4135-9731-02DB8D3CD4C9}"/>
                </a:ext>
              </a:extLst>
            </p:cNvPr>
            <p:cNvCxnSpPr/>
            <p:nvPr/>
          </p:nvCxnSpPr>
          <p:spPr bwMode="white">
            <a:xfrm>
              <a:off x="10366130" y="1688123"/>
              <a:ext cx="0" cy="2672862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19D412-8FFA-4958-A76C-EB9E1F690AD9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0" cy="267480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85B0E36-8696-452F-958E-984FBF104D99}"/>
                </a:ext>
              </a:extLst>
            </p:cNvPr>
            <p:cNvCxnSpPr/>
            <p:nvPr/>
          </p:nvCxnSpPr>
          <p:spPr bwMode="white">
            <a:xfrm>
              <a:off x="2989385" y="4354131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3F49821-5888-450B-ABA1-D4D7B73EC2AB}"/>
                </a:ext>
              </a:extLst>
            </p:cNvPr>
            <p:cNvCxnSpPr/>
            <p:nvPr/>
          </p:nvCxnSpPr>
          <p:spPr bwMode="white">
            <a:xfrm>
              <a:off x="8625254" y="4360985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7516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5000">
              <a:srgbClr val="82A3AC"/>
            </a:gs>
            <a:gs pos="46000">
              <a:srgbClr val="5B7177"/>
            </a:gs>
            <a:gs pos="0">
              <a:schemeClr val="bg1">
                <a:alpha val="99000"/>
                <a:lumMod val="10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65000"/>
                <a:lumOff val="3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3CB49-F32A-0958-6868-A8DBA6E0A6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2874580"/>
            <a:ext cx="6214534" cy="151524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YOU.</a:t>
            </a:r>
            <a:endParaRPr lang="en-PK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392D1-7239-6747-B853-EBACE6396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3643" y="5076660"/>
            <a:ext cx="7034362" cy="1701506"/>
          </a:xfrm>
        </p:spPr>
        <p:txBody>
          <a:bodyPr>
            <a:normAutofit/>
          </a:bodyPr>
          <a:lstStyle/>
          <a:p>
            <a:pPr algn="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 algn="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K21-3310</a:t>
            </a:r>
          </a:p>
          <a:p>
            <a:pPr algn="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K21-4511</a:t>
            </a:r>
            <a:endParaRPr lang="en-P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611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0876D-147F-4718-97A1-D749D03B851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374" y="2628992"/>
            <a:ext cx="6654800" cy="1600015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idea behind this project is the classic Snake Game. The goal is to control a snake to move and collect food on a map. </a:t>
            </a:r>
            <a:endParaRPr lang="en-US" sz="3200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B86D27-68F1-47B9-A6E0-2CEAFAEB2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9325" y="361059"/>
            <a:ext cx="4470400" cy="1921055"/>
          </a:xfr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perspectiveFront"/>
            <a:lightRig rig="threePt" dir="t"/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OBJECTIVE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D2A6366-FF6C-47F2-B842-B9F516ACC7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17149" y="3056282"/>
            <a:ext cx="3833906" cy="2611038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1D9E99C-6ED9-6FF7-7B8F-A491C4D5D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1" y="3429000"/>
            <a:ext cx="2285048" cy="192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642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8C1279F-E32C-DBE8-8329-6F19B87FB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67" y="225592"/>
            <a:ext cx="6451600" cy="1921055"/>
          </a:xfr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perspectiveFront"/>
            <a:lightRig rig="threePt" dir="t"/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TOOLS AND TECHNOLOGIES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7" name="Content Placeholder 26" descr="Laptop">
                <a:extLst>
                  <a:ext uri="{FF2B5EF4-FFF2-40B4-BE49-F238E27FC236}">
                    <a16:creationId xmlns:a16="http://schemas.microsoft.com/office/drawing/2014/main" id="{0E08DC06-330C-8FBC-2B87-10732E5856A2}"/>
                  </a:ext>
                </a:extLst>
              </p:cNvPr>
              <p:cNvGraphicFramePr>
                <a:graphicFrameLocks noGrp="1" noChangeAspect="1"/>
              </p:cNvGraphicFramePr>
              <p:nvPr>
                <p:ph sz="quarter" idx="13"/>
                <p:extLst>
                  <p:ext uri="{D42A27DB-BD31-4B8C-83A1-F6EECF244321}">
                    <p14:modId xmlns:p14="http://schemas.microsoft.com/office/powerpoint/2010/main" val="2422722023"/>
                  </p:ext>
                </p:extLst>
              </p:nvPr>
            </p:nvGraphicFramePr>
            <p:xfrm>
              <a:off x="7680557" y="1942896"/>
              <a:ext cx="3786244" cy="297220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86244" cy="2972201"/>
                    </a:xfrm>
                    <a:prstGeom prst="rect">
                      <a:avLst/>
                    </a:prstGeom>
                  </am3d:spPr>
                  <am3d:camera>
                    <am3d:pos x="0" y="0" z="70087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70604" d="1000000"/>
                    <am3d:preTrans dx="0" dy="-12157734" dz="3432165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2286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7" name="Content Placeholder 26" descr="Laptop">
                <a:extLst>
                  <a:ext uri="{FF2B5EF4-FFF2-40B4-BE49-F238E27FC236}">
                    <a16:creationId xmlns:a16="http://schemas.microsoft.com/office/drawing/2014/main" id="{0E08DC06-330C-8FBC-2B87-10732E5856A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80557" y="1942896"/>
                <a:ext cx="3786244" cy="2972201"/>
              </a:xfrm>
              <a:prstGeom prst="rect">
                <a:avLst/>
              </a:prstGeom>
            </p:spPr>
          </p:pic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68EF485E-32C0-74F4-1422-20EE425C36F6}"/>
              </a:ext>
            </a:extLst>
          </p:cNvPr>
          <p:cNvSpPr txBox="1"/>
          <p:nvPr/>
        </p:nvSpPr>
        <p:spPr>
          <a:xfrm>
            <a:off x="643466" y="2870196"/>
            <a:ext cx="5452534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programming</a:t>
            </a:r>
            <a:r>
              <a:rPr lang="en-PK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language is x86, Assembly 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Language, and</a:t>
            </a:r>
            <a:r>
              <a:rPr lang="en-PK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Operating System is Windows.  </a:t>
            </a:r>
            <a:endParaRPr lang="en-US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LIBRARY</a:t>
            </a:r>
          </a:p>
          <a:p>
            <a:pPr algn="just">
              <a:spcAft>
                <a:spcPts val="2400"/>
              </a:spcAft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Irvine32.inc</a:t>
            </a:r>
            <a:endParaRPr lang="en-PK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Aft>
                <a:spcPts val="2400"/>
              </a:spcAft>
              <a:buNone/>
            </a:pPr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867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36A644-678A-FBB0-C346-5B35D4A49D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User Enter Name:</a:t>
            </a:r>
          </a:p>
          <a:p>
            <a:endParaRPr lang="en-PK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258ADC-EA2A-6A0B-471E-381DD9183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E13E59-D63C-3D98-94D9-D377C41BF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604" y="1479081"/>
            <a:ext cx="8159116" cy="4589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34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59B8-20D7-4327-B945-9DB34BBA1DF7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97466" y="305678"/>
            <a:ext cx="10617201" cy="74106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1C65-5310-42F3-BA62-63E7E01D96D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marL="0" lv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3B3829-6AFB-41B3-A1B4-EF5B1CE0002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91030" y="2235199"/>
            <a:ext cx="4634969" cy="3826934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Users may choose from 3 different speed levels that are : </a:t>
            </a:r>
          </a:p>
          <a:p>
            <a:pPr marL="0" indent="0" algn="just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1. Level 1: 1*100 speed delay</a:t>
            </a:r>
          </a:p>
          <a:p>
            <a:pPr marL="0" indent="0" algn="just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2. Level 2 : 2*25</a:t>
            </a:r>
          </a:p>
          <a:p>
            <a:pPr marL="0" indent="0" algn="just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3. Level 3 : 3*3 speed delay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34AA6F8-0DF4-B42D-F5E8-C66F800BE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9525" y="1824037"/>
            <a:ext cx="6645910" cy="373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80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9061B-93AF-4A3E-9D95-D1F4A2B92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                      </a:t>
            </a:r>
            <a:r>
              <a:rPr lang="en-US" sz="4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endParaRPr lang="en-US" sz="4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7AAF-C78F-46C2-9727-8076925CD7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03995" y="3259667"/>
            <a:ext cx="4757472" cy="3589866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food is generated randomly at the start of every game or when the snake eats the previous food.</a:t>
            </a:r>
            <a:endParaRPr lang="en-US" sz="2400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158F0407-4958-9195-BB9E-E88462FC0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2095" y="1671637"/>
            <a:ext cx="6645910" cy="373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24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DFB9B-8E5E-7D8C-3CAE-220362391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endParaRPr lang="en-PK" sz="45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6A69FB0-3C7E-5455-FDE8-1F6C890C1F5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468531" y="2015066"/>
            <a:ext cx="4961467" cy="4267200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3F6C8CB-D434-30EC-07ED-FF88A5503AE1}"/>
              </a:ext>
            </a:extLst>
          </p:cNvPr>
          <p:cNvSpPr txBox="1"/>
          <p:nvPr/>
        </p:nvSpPr>
        <p:spPr>
          <a:xfrm>
            <a:off x="-84667" y="3292598"/>
            <a:ext cx="6244166" cy="856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34060" indent="-285750" algn="just">
              <a:lnSpc>
                <a:spcPct val="107000"/>
              </a:lnSpc>
              <a:spcAft>
                <a:spcPts val="1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user can move the snake by inputting any of the following keys.</a:t>
            </a:r>
            <a:endParaRPr lang="en-PK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470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12F73-D330-D2A4-656E-D2792F889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endParaRPr lang="en-PK" sz="45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041E33-CA10-39FA-7B0C-1F8054BCB7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62000" y="2251586"/>
            <a:ext cx="3674532" cy="353961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score will be incremented by one whenever the snake eats a coin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bomb is also generated, when eaten then snake dies!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668BB6-2D61-29B1-75D7-E540CBF00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899" y="2399157"/>
            <a:ext cx="6658212" cy="37844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2351C72-81FA-AF2C-70B6-49D3A26BA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645" y="2228508"/>
            <a:ext cx="7031355" cy="395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210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CF006-DBCD-6108-FCAE-1D2337995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endParaRPr lang="en-PK" sz="4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19E7E-BF1C-EBF7-1C64-95A87BC48D6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3125025"/>
            <a:ext cx="5181599" cy="2090441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When the game is over, a scoreboard is displayed on the screen to show the user’s current score. The user can also choose to exit or restart the game. </a:t>
            </a:r>
            <a:endParaRPr lang="en-PK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PK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59FD19D-C7B6-42AF-5C7B-DE42AE0C5156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5671078" y="2157862"/>
            <a:ext cx="6112933" cy="3785737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07CC958-DC5E-C162-908D-7F28A3313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483" y="2134479"/>
            <a:ext cx="6988666" cy="393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836944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Custom 5">
      <a:majorFont>
        <a:latin typeface="Franklin Gothic Demi"/>
        <a:ea typeface=""/>
        <a:cs typeface=""/>
      </a:majorFont>
      <a:minorFont>
        <a:latin typeface="Franklin Gothic Medium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>
          <a:noFill/>
        </a:ln>
        <a:effectLst>
          <a:outerShdw blurRad="63500" sx="102000" sy="102000" algn="ctr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33527777_win32_fixed.potx" id="{826F8C1F-4FB5-4CE6-B7A0-9EBD6074CC2F}" vid="{BB5D3E28-8CAE-479F-BD65-24FBDA1E6F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Safety procedures</Template>
  <TotalTime>90</TotalTime>
  <Words>200</Words>
  <Application>Microsoft Office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Corbel</vt:lpstr>
      <vt:lpstr>Franklin Gothic Demi</vt:lpstr>
      <vt:lpstr>Franklin Gothic Medium</vt:lpstr>
      <vt:lpstr>Times New Roman</vt:lpstr>
      <vt:lpstr>Headlines</vt:lpstr>
      <vt:lpstr>COAL LAB PROJECT</vt:lpstr>
      <vt:lpstr>OBJECTIVE</vt:lpstr>
      <vt:lpstr>TOOLS AND TECHNOLOGIES</vt:lpstr>
      <vt:lpstr>PowerPoint Presentation</vt:lpstr>
      <vt:lpstr>WORKFLOW</vt:lpstr>
      <vt:lpstr>                      WORKFLOW</vt:lpstr>
      <vt:lpstr>WORKFLOW</vt:lpstr>
      <vt:lpstr>WORKFLOW</vt:lpstr>
      <vt:lpstr>WORKFLOW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COAL LAB PROJECT</dc:title>
  <dc:creator>Aqsa Shahbaz</dc:creator>
  <cp:lastModifiedBy>K213278 Sohaib Sarosh Shamsi</cp:lastModifiedBy>
  <cp:revision>9</cp:revision>
  <dcterms:created xsi:type="dcterms:W3CDTF">2022-12-06T10:28:27Z</dcterms:created>
  <dcterms:modified xsi:type="dcterms:W3CDTF">2022-12-12T09:02:31Z</dcterms:modified>
</cp:coreProperties>
</file>